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91997-39B1-482A-B825-9D93702F8FEE}" v="7" dt="2022-11-30T02:30:27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C7591997-39B1-482A-B825-9D93702F8FEE}"/>
    <pc:docChg chg="undo custSel delSld modSld delMainMaster">
      <pc:chgData name="Taryn Casey" userId="339dc7ee-b06b-4291-ae4f-b3e08f94be63" providerId="ADAL" clId="{C7591997-39B1-482A-B825-9D93702F8FEE}" dt="2022-11-30T02:43:22.248" v="70" actId="1076"/>
      <pc:docMkLst>
        <pc:docMk/>
      </pc:docMkLst>
      <pc:sldChg chg="del">
        <pc:chgData name="Taryn Casey" userId="339dc7ee-b06b-4291-ae4f-b3e08f94be63" providerId="ADAL" clId="{C7591997-39B1-482A-B825-9D93702F8FEE}" dt="2022-11-30T02:25:04.768" v="0" actId="47"/>
        <pc:sldMkLst>
          <pc:docMk/>
          <pc:sldMk cId="1042824287" sldId="256"/>
        </pc:sldMkLst>
      </pc:sldChg>
      <pc:sldChg chg="del">
        <pc:chgData name="Taryn Casey" userId="339dc7ee-b06b-4291-ae4f-b3e08f94be63" providerId="ADAL" clId="{C7591997-39B1-482A-B825-9D93702F8FEE}" dt="2022-11-30T02:25:04.768" v="0" actId="47"/>
        <pc:sldMkLst>
          <pc:docMk/>
          <pc:sldMk cId="962913310" sldId="259"/>
        </pc:sldMkLst>
      </pc:sldChg>
      <pc:sldChg chg="del">
        <pc:chgData name="Taryn Casey" userId="339dc7ee-b06b-4291-ae4f-b3e08f94be63" providerId="ADAL" clId="{C7591997-39B1-482A-B825-9D93702F8FEE}" dt="2022-11-30T02:25:04.768" v="0" actId="47"/>
        <pc:sldMkLst>
          <pc:docMk/>
          <pc:sldMk cId="1961611506" sldId="299"/>
        </pc:sldMkLst>
      </pc:sldChg>
      <pc:sldChg chg="addSp modSp mod">
        <pc:chgData name="Taryn Casey" userId="339dc7ee-b06b-4291-ae4f-b3e08f94be63" providerId="ADAL" clId="{C7591997-39B1-482A-B825-9D93702F8FEE}" dt="2022-11-30T02:43:22.248" v="70" actId="1076"/>
        <pc:sldMkLst>
          <pc:docMk/>
          <pc:sldMk cId="1812218253" sldId="300"/>
        </pc:sldMkLst>
        <pc:spChg chg="mod">
          <ac:chgData name="Taryn Casey" userId="339dc7ee-b06b-4291-ae4f-b3e08f94be63" providerId="ADAL" clId="{C7591997-39B1-482A-B825-9D93702F8FEE}" dt="2022-11-30T02:42:44.408" v="56" actId="14100"/>
          <ac:spMkLst>
            <pc:docMk/>
            <pc:sldMk cId="1812218253" sldId="300"/>
            <ac:spMk id="2" creationId="{F43F75EA-9693-C9DA-520A-A68CAB219D01}"/>
          </ac:spMkLst>
        </pc:spChg>
        <pc:spChg chg="add mod">
          <ac:chgData name="Taryn Casey" userId="339dc7ee-b06b-4291-ae4f-b3e08f94be63" providerId="ADAL" clId="{C7591997-39B1-482A-B825-9D93702F8FEE}" dt="2022-11-30T02:43:18.713" v="69" actId="1076"/>
          <ac:spMkLst>
            <pc:docMk/>
            <pc:sldMk cId="1812218253" sldId="300"/>
            <ac:spMk id="9" creationId="{CE541F99-AE5A-E023-B099-D6607019CB3C}"/>
          </ac:spMkLst>
        </pc:spChg>
        <pc:spChg chg="mod">
          <ac:chgData name="Taryn Casey" userId="339dc7ee-b06b-4291-ae4f-b3e08f94be63" providerId="ADAL" clId="{C7591997-39B1-482A-B825-9D93702F8FEE}" dt="2022-11-30T02:43:22.248" v="70" actId="1076"/>
          <ac:spMkLst>
            <pc:docMk/>
            <pc:sldMk cId="1812218253" sldId="300"/>
            <ac:spMk id="27" creationId="{454C7CAA-7262-728A-AF89-41487D55165C}"/>
          </ac:spMkLst>
        </pc:spChg>
        <pc:picChg chg="mod">
          <ac:chgData name="Taryn Casey" userId="339dc7ee-b06b-4291-ae4f-b3e08f94be63" providerId="ADAL" clId="{C7591997-39B1-482A-B825-9D93702F8FEE}" dt="2022-11-30T02:42:46.025" v="57" actId="1076"/>
          <ac:picMkLst>
            <pc:docMk/>
            <pc:sldMk cId="1812218253" sldId="300"/>
            <ac:picMk id="3" creationId="{1CD19B05-E890-D567-DEE9-87147631AF19}"/>
          </ac:picMkLst>
        </pc:picChg>
        <pc:picChg chg="mod">
          <ac:chgData name="Taryn Casey" userId="339dc7ee-b06b-4291-ae4f-b3e08f94be63" providerId="ADAL" clId="{C7591997-39B1-482A-B825-9D93702F8FEE}" dt="2022-11-30T02:42:49.048" v="59" actId="1076"/>
          <ac:picMkLst>
            <pc:docMk/>
            <pc:sldMk cId="1812218253" sldId="300"/>
            <ac:picMk id="4" creationId="{529F5CBC-BEE5-D4C7-3CD0-D54F171DA5D4}"/>
          </ac:picMkLst>
        </pc:picChg>
        <pc:picChg chg="mod">
          <ac:chgData name="Taryn Casey" userId="339dc7ee-b06b-4291-ae4f-b3e08f94be63" providerId="ADAL" clId="{C7591997-39B1-482A-B825-9D93702F8FEE}" dt="2022-11-30T02:42:50.008" v="60" actId="1076"/>
          <ac:picMkLst>
            <pc:docMk/>
            <pc:sldMk cId="1812218253" sldId="300"/>
            <ac:picMk id="5" creationId="{BDB805D6-E6DE-032E-B780-D811BB3BFB02}"/>
          </ac:picMkLst>
        </pc:picChg>
        <pc:picChg chg="mod">
          <ac:chgData name="Taryn Casey" userId="339dc7ee-b06b-4291-ae4f-b3e08f94be63" providerId="ADAL" clId="{C7591997-39B1-482A-B825-9D93702F8FEE}" dt="2022-11-30T02:42:52.505" v="62" actId="1076"/>
          <ac:picMkLst>
            <pc:docMk/>
            <pc:sldMk cId="1812218253" sldId="300"/>
            <ac:picMk id="6" creationId="{E31E37C8-5033-6B7E-5F97-06E7E09670EB}"/>
          </ac:picMkLst>
        </pc:picChg>
        <pc:picChg chg="mod">
          <ac:chgData name="Taryn Casey" userId="339dc7ee-b06b-4291-ae4f-b3e08f94be63" providerId="ADAL" clId="{C7591997-39B1-482A-B825-9D93702F8FEE}" dt="2022-11-30T02:42:51.258" v="61" actId="1076"/>
          <ac:picMkLst>
            <pc:docMk/>
            <pc:sldMk cId="1812218253" sldId="300"/>
            <ac:picMk id="7" creationId="{D4613D8A-E06D-2988-9287-2DA9F640CCBB}"/>
          </ac:picMkLst>
        </pc:picChg>
        <pc:picChg chg="mod">
          <ac:chgData name="Taryn Casey" userId="339dc7ee-b06b-4291-ae4f-b3e08f94be63" providerId="ADAL" clId="{C7591997-39B1-482A-B825-9D93702F8FEE}" dt="2022-11-30T02:42:47.315" v="58" actId="1076"/>
          <ac:picMkLst>
            <pc:docMk/>
            <pc:sldMk cId="1812218253" sldId="300"/>
            <ac:picMk id="19" creationId="{E23B2C4B-6ADA-0888-7E29-B6AE0FBCB9F1}"/>
          </ac:picMkLst>
        </pc:picChg>
        <pc:picChg chg="mod">
          <ac:chgData name="Taryn Casey" userId="339dc7ee-b06b-4291-ae4f-b3e08f94be63" providerId="ADAL" clId="{C7591997-39B1-482A-B825-9D93702F8FEE}" dt="2022-11-30T02:41:41.826" v="26" actId="1076"/>
          <ac:picMkLst>
            <pc:docMk/>
            <pc:sldMk cId="1812218253" sldId="300"/>
            <ac:picMk id="20" creationId="{1B0B6E98-D639-2346-9982-C50E703356D4}"/>
          </ac:picMkLst>
        </pc:picChg>
        <pc:picChg chg="mod">
          <ac:chgData name="Taryn Casey" userId="339dc7ee-b06b-4291-ae4f-b3e08f94be63" providerId="ADAL" clId="{C7591997-39B1-482A-B825-9D93702F8FEE}" dt="2022-11-30T02:41:40.408" v="25" actId="1076"/>
          <ac:picMkLst>
            <pc:docMk/>
            <pc:sldMk cId="1812218253" sldId="300"/>
            <ac:picMk id="21" creationId="{9F2160F7-83C2-3628-3BB1-8D69AE1C3FA3}"/>
          </ac:picMkLst>
        </pc:picChg>
        <pc:picChg chg="mod">
          <ac:chgData name="Taryn Casey" userId="339dc7ee-b06b-4291-ae4f-b3e08f94be63" providerId="ADAL" clId="{C7591997-39B1-482A-B825-9D93702F8FEE}" dt="2022-11-30T02:41:43.978" v="28" actId="1076"/>
          <ac:picMkLst>
            <pc:docMk/>
            <pc:sldMk cId="1812218253" sldId="300"/>
            <ac:picMk id="22" creationId="{DC9AF7C7-0DFE-4ECE-77D5-45EC2EE94745}"/>
          </ac:picMkLst>
        </pc:picChg>
        <pc:picChg chg="mod">
          <ac:chgData name="Taryn Casey" userId="339dc7ee-b06b-4291-ae4f-b3e08f94be63" providerId="ADAL" clId="{C7591997-39B1-482A-B825-9D93702F8FEE}" dt="2022-11-30T02:41:39.241" v="24" actId="1076"/>
          <ac:picMkLst>
            <pc:docMk/>
            <pc:sldMk cId="1812218253" sldId="300"/>
            <ac:picMk id="23" creationId="{9EC9DD92-9793-78C3-82CC-C0AC23520F4A}"/>
          </ac:picMkLst>
        </pc:picChg>
        <pc:picChg chg="mod">
          <ac:chgData name="Taryn Casey" userId="339dc7ee-b06b-4291-ae4f-b3e08f94be63" providerId="ADAL" clId="{C7591997-39B1-482A-B825-9D93702F8FEE}" dt="2022-11-30T02:41:45.168" v="29" actId="1076"/>
          <ac:picMkLst>
            <pc:docMk/>
            <pc:sldMk cId="1812218253" sldId="300"/>
            <ac:picMk id="24" creationId="{53C47412-ACF6-0581-56FB-DB427B3BB104}"/>
          </ac:picMkLst>
        </pc:picChg>
        <pc:picChg chg="mod">
          <ac:chgData name="Taryn Casey" userId="339dc7ee-b06b-4291-ae4f-b3e08f94be63" providerId="ADAL" clId="{C7591997-39B1-482A-B825-9D93702F8FEE}" dt="2022-11-30T02:41:42.953" v="27" actId="1076"/>
          <ac:picMkLst>
            <pc:docMk/>
            <pc:sldMk cId="1812218253" sldId="300"/>
            <ac:picMk id="25" creationId="{4B4E2E13-ECBE-02DB-0A0B-9A6B34A4B6B7}"/>
          </ac:picMkLst>
        </pc:picChg>
        <pc:picChg chg="mod">
          <ac:chgData name="Taryn Casey" userId="339dc7ee-b06b-4291-ae4f-b3e08f94be63" providerId="ADAL" clId="{C7591997-39B1-482A-B825-9D93702F8FEE}" dt="2022-11-30T02:29:47.856" v="1" actId="14826"/>
          <ac:picMkLst>
            <pc:docMk/>
            <pc:sldMk cId="1812218253" sldId="300"/>
            <ac:picMk id="26" creationId="{BA61FAE7-35C7-2C01-2F89-939C41EC927C}"/>
          </ac:picMkLst>
        </pc:picChg>
      </pc:sldChg>
      <pc:sldMasterChg chg="del delSldLayout">
        <pc:chgData name="Taryn Casey" userId="339dc7ee-b06b-4291-ae4f-b3e08f94be63" providerId="ADAL" clId="{C7591997-39B1-482A-B825-9D93702F8FEE}" dt="2022-11-30T02:25:04.768" v="0" actId="47"/>
        <pc:sldMasterMkLst>
          <pc:docMk/>
          <pc:sldMasterMk cId="1210842286" sldId="2147483672"/>
        </pc:sldMasterMkLst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1073858270" sldId="2147483673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149508787" sldId="2147483674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3186441268" sldId="2147483675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3085390224" sldId="2147483676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4035617318" sldId="2147483677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2592890479" sldId="2147483678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3625370646" sldId="2147483679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1929107319" sldId="2147483680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152678536" sldId="2147483681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1787058061" sldId="2147483682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2523736612" sldId="2147483683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3009554333" sldId="2147483684"/>
          </pc:sldLayoutMkLst>
        </pc:sldLayoutChg>
        <pc:sldLayoutChg chg="del">
          <pc:chgData name="Taryn Casey" userId="339dc7ee-b06b-4291-ae4f-b3e08f94be63" providerId="ADAL" clId="{C7591997-39B1-482A-B825-9D93702F8FEE}" dt="2022-11-30T02:25:04.768" v="0" actId="47"/>
          <pc:sldLayoutMkLst>
            <pc:docMk/>
            <pc:sldMasterMk cId="1210842286" sldId="2147483672"/>
            <pc:sldLayoutMk cId="3144042564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4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2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34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24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08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89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12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78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554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4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3398-CBD3-4A75-BE62-DC90C0E4AEDC}" type="datetimeFigureOut">
              <a:rPr lang="en-AU" smtClean="0"/>
              <a:t>30/11/2022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2980-5E94-4A09-A20C-D0D47D1D7B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68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43F75EA-9693-C9DA-520A-A68CAB219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255" y="277382"/>
            <a:ext cx="6033154" cy="909831"/>
          </a:xfrm>
        </p:spPr>
        <p:txBody>
          <a:bodyPr>
            <a:noAutofit/>
          </a:bodyPr>
          <a:lstStyle/>
          <a:p>
            <a:pPr algn="l"/>
            <a:r>
              <a:rPr lang="en-AU" sz="3200" b="1" dirty="0">
                <a:solidFill>
                  <a:srgbClr val="3C5C8F"/>
                </a:solidFill>
              </a:rPr>
              <a:t>CCIQ </a:t>
            </a:r>
            <a:r>
              <a:rPr lang="en-US" sz="3200" b="1" dirty="0">
                <a:solidFill>
                  <a:srgbClr val="3C5C8F"/>
                </a:solidFill>
              </a:rPr>
              <a:t>Business Wellness Program </a:t>
            </a:r>
            <a:r>
              <a:rPr lang="en-AU" sz="3200" b="1" dirty="0">
                <a:solidFill>
                  <a:srgbClr val="3C5C8F"/>
                </a:solidFill>
              </a:rPr>
              <a:t>Design Assets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CD19B05-E890-D567-DEE9-87147631A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887" y="3624403"/>
            <a:ext cx="2133652" cy="1548581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529F5CBC-BEE5-D4C7-3CD0-D54F171DA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6317" y="3679462"/>
            <a:ext cx="1977636" cy="15485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BDB805D6-E6DE-032E-B780-D811BB3BFB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930286" y="3640746"/>
            <a:ext cx="1886598" cy="154858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E31E37C8-5033-6B7E-5F97-06E7E09670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047918" y="2056166"/>
            <a:ext cx="1886599" cy="147729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4613D8A-E06D-2988-9287-2DA9F640CC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629387" y="2027940"/>
            <a:ext cx="1977636" cy="143534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E23B2C4B-6ADA-0888-7E29-B6AE0FBCB9F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4413" y="1984880"/>
            <a:ext cx="1886599" cy="15485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B0B6E98-D639-2346-9982-C50E703356D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0166" y="7095742"/>
            <a:ext cx="1556079" cy="155607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F2160F7-83C2-3628-3BB1-8D69AE1C3FA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5616" y="5377635"/>
            <a:ext cx="1556079" cy="15560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9AF7C7-0DFE-4ECE-77D5-45EC2EE9474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1772" y="7095742"/>
            <a:ext cx="1725637" cy="17256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EC9DD92-9793-78C3-82CC-C0AC23520F4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4435" y="7018493"/>
            <a:ext cx="1725637" cy="172563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3C47412-ACF6-0581-56FB-DB427B3BB10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1772" y="8765677"/>
            <a:ext cx="1725637" cy="17256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B4E2E13-ECBE-02DB-0A0B-9A6B34A4B6B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9881" y="5370105"/>
            <a:ext cx="1725637" cy="1725637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BA61FAE7-35C7-2C01-2F89-939C41EC927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2147" y="5345906"/>
            <a:ext cx="1672588" cy="1672588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454C7CAA-7262-728A-AF89-41487D55165C}"/>
              </a:ext>
            </a:extLst>
          </p:cNvPr>
          <p:cNvSpPr txBox="1">
            <a:spLocks/>
          </p:cNvSpPr>
          <p:nvPr/>
        </p:nvSpPr>
        <p:spPr>
          <a:xfrm>
            <a:off x="625158" y="1307086"/>
            <a:ext cx="5381542" cy="842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>
                <a:solidFill>
                  <a:schemeClr val="tx1"/>
                </a:solidFill>
              </a:rPr>
              <a:t>Copy and paste these into your design, you can also change the colour of the shapes through ‘Shape Fill’!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541F99-AE5A-E023-B099-D6607019CB3C}"/>
              </a:ext>
            </a:extLst>
          </p:cNvPr>
          <p:cNvSpPr txBox="1"/>
          <p:nvPr/>
        </p:nvSpPr>
        <p:spPr>
          <a:xfrm>
            <a:off x="866161" y="8864003"/>
            <a:ext cx="37828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Please note, these images are copyrighted and can only be used for the purpose of Business Wellness Program promotional materials.</a:t>
            </a:r>
          </a:p>
        </p:txBody>
      </p:sp>
    </p:spTree>
    <p:extLst>
      <p:ext uri="{BB962C8B-B14F-4D97-AF65-F5344CB8AC3E}">
        <p14:creationId xmlns:p14="http://schemas.microsoft.com/office/powerpoint/2010/main" val="181221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Casey</dc:creator>
  <cp:lastModifiedBy>Taryn Casey</cp:lastModifiedBy>
  <cp:revision>2</cp:revision>
  <dcterms:created xsi:type="dcterms:W3CDTF">2022-11-30T01:32:29Z</dcterms:created>
  <dcterms:modified xsi:type="dcterms:W3CDTF">2022-11-30T02:43:26Z</dcterms:modified>
</cp:coreProperties>
</file>